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1" r:id="rId4"/>
    <p:sldId id="260" r:id="rId5"/>
    <p:sldId id="258" r:id="rId6"/>
    <p:sldId id="265" r:id="rId7"/>
    <p:sldId id="257" r:id="rId8"/>
    <p:sldId id="264" r:id="rId9"/>
    <p:sldId id="271" r:id="rId10"/>
    <p:sldId id="267" r:id="rId11"/>
    <p:sldId id="269" r:id="rId12"/>
    <p:sldId id="272" r:id="rId13"/>
    <p:sldId id="268" r:id="rId14"/>
  </p:sldIdLst>
  <p:sldSz cx="9144000" cy="6858000" type="screen4x3"/>
  <p:notesSz cx="6858000" cy="9144000"/>
  <p:photoAlbum/>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17890E-39B5-4297-8AED-7385037BA188}" type="datetimeFigureOut">
              <a:rPr lang="en-US" smtClean="0"/>
              <a:pPr/>
              <a:t>12/17/2009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176EF1-7E7F-4C11-9952-32019E74767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17890E-39B5-4297-8AED-7385037BA188}" type="datetimeFigureOut">
              <a:rPr lang="en-US" smtClean="0"/>
              <a:pPr/>
              <a:t>12/17/2009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176EF1-7E7F-4C11-9952-32019E74767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WORDLES</a:t>
            </a:r>
            <a:br>
              <a:rPr lang="en-US" dirty="0" smtClean="0"/>
            </a:br>
            <a:r>
              <a:rPr lang="en-US" dirty="0" err="1" smtClean="0"/>
              <a:t>www.wordle.net</a:t>
            </a:r>
            <a:endParaRPr lang="en-US" dirty="0"/>
          </a:p>
        </p:txBody>
      </p:sp>
      <p:sp>
        <p:nvSpPr>
          <p:cNvPr id="3" name="Subtitle 2"/>
          <p:cNvSpPr>
            <a:spLocks noGrp="1"/>
          </p:cNvSpPr>
          <p:nvPr>
            <p:ph type="subTitle" idx="1"/>
          </p:nvPr>
        </p:nvSpPr>
        <p:spPr/>
        <p:txBody>
          <a:bodyPr>
            <a:normAutofit fontScale="62500" lnSpcReduction="20000"/>
          </a:bodyPr>
          <a:lstStyle/>
          <a:p>
            <a:r>
              <a:rPr lang="en-US" b="1" dirty="0" smtClean="0"/>
              <a:t>Word Clouds</a:t>
            </a:r>
          </a:p>
          <a:p>
            <a:r>
              <a:rPr lang="en-US" dirty="0" err="1" smtClean="0"/>
              <a:t>Wordle</a:t>
            </a:r>
            <a:r>
              <a:rPr lang="en-US" dirty="0" smtClean="0"/>
              <a:t> is a tool to generate “word clouds” from text that you provide. The clouds give greater prominence to words that appear more frequently in the source text. You can tweak your clouds with different fonts, layouts, and color schemes.  </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arah palin.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avery discord.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y wordle.JPG"/>
          <p:cNvPicPr>
            <a:picLocks noChangeAspect="1"/>
          </p:cNvPicPr>
          <p:nvPr/>
        </p:nvPicPr>
        <p:blipFill>
          <a:blip r:embed="rId2"/>
          <a:stretch>
            <a:fillRect/>
          </a:stretch>
        </p:blipFill>
        <p:spPr>
          <a:xfrm>
            <a:off x="285750" y="0"/>
            <a:ext cx="85725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how to.jpg"/>
          <p:cNvPicPr>
            <a:picLocks noGrp="1" noChangeAspect="1"/>
          </p:cNvPicPr>
          <p:nvPr isPhoto="1"/>
        </p:nvPicPr>
        <p:blipFill>
          <a:blip r:embed="rId2">
            <a:lum/>
          </a:blip>
          <a:stretch>
            <a:fillRect/>
          </a:stretch>
        </p:blipFill>
        <p:spPr>
          <a:xfrm>
            <a:off x="179388" y="0"/>
            <a:ext cx="8785225" cy="68580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ve romance wordle.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ristmas wordle.JPG"/>
          <p:cNvPicPr>
            <a:picLocks noGrp="1" noChangeAspect="1"/>
          </p:cNvPicPr>
          <p:nvPr isPhoto="1"/>
        </p:nvPicPr>
        <p:blipFill>
          <a:blip r:embed="rId2">
            <a:lum/>
          </a:blip>
          <a:stretch>
            <a:fillRect/>
          </a:stretch>
        </p:blipFill>
        <p:spPr>
          <a:xfrm>
            <a:off x="173038" y="0"/>
            <a:ext cx="8796337" cy="68580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ristmas carol.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eowoulf2.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ide prejudice.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eather together.JPG"/>
          <p:cNvPicPr>
            <a:picLocks noGrp="1" noChangeAspect="1"/>
          </p:cNvPicPr>
          <p:nvPr isPhoto="1"/>
        </p:nvPicPr>
        <p:blipFill>
          <a:blip r:embed="rId2">
            <a:lum/>
          </a:blip>
          <a:stretch>
            <a:fillRect/>
          </a:stretch>
        </p:blipFill>
        <p:spPr>
          <a:xfrm rot="5400000">
            <a:off x="872490" y="880110"/>
            <a:ext cx="6515100" cy="5212080"/>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h teachers large title.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wilight wordle.JPG"/>
          <p:cNvPicPr>
            <a:picLocks noGrp="1" noChangeAspect="1"/>
          </p:cNvPicPr>
          <p:nvPr isPhoto="1"/>
        </p:nvPicPr>
        <p:blipFill>
          <a:blip r:embed="rId2">
            <a:lum/>
          </a:blip>
          <a:stretch>
            <a:fillRect/>
          </a:stretch>
        </p:blipFill>
        <p:spPr>
          <a:xfrm>
            <a:off x="285750" y="0"/>
            <a:ext cx="8572500" cy="6858000"/>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50</Words>
  <Application>Microsoft Office PowerPoint</Application>
  <PresentationFormat>On-screen Show (4:3)</PresentationFormat>
  <Paragraphs>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WORDLES www.wordle.net</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Shawsheen Valley Tech 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Wordles</dc:title>
  <dc:creator>thealey</dc:creator>
  <cp:lastModifiedBy>thealey</cp:lastModifiedBy>
  <cp:revision>11</cp:revision>
  <dcterms:created xsi:type="dcterms:W3CDTF">2009-12-16T13:02:56Z</dcterms:created>
  <dcterms:modified xsi:type="dcterms:W3CDTF">2009-12-17T15:33:54Z</dcterms:modified>
</cp:coreProperties>
</file>